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67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946E70-1B5E-4772-AC2C-6955FD40762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AA26C8-5147-4CDF-B221-D1D2AE83803F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Tìm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hiểu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về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đơn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vị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thực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tập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407AA0-3BEB-4A0E-BD4D-558550D61D70}" type="parTrans" cxnId="{94650443-4BFC-4CBB-B892-608466B7C958}">
      <dgm:prSet/>
      <dgm:spPr/>
      <dgm:t>
        <a:bodyPr/>
        <a:lstStyle/>
        <a:p>
          <a:endParaRPr lang="en-US"/>
        </a:p>
      </dgm:t>
    </dgm:pt>
    <dgm:pt modelId="{53499B83-D2E7-4879-BD8A-B3A26AADB132}" type="sibTrans" cxnId="{94650443-4BFC-4CBB-B892-608466B7C958}">
      <dgm:prSet/>
      <dgm:spPr/>
      <dgm:t>
        <a:bodyPr/>
        <a:lstStyle/>
        <a:p>
          <a:endParaRPr lang="en-US"/>
        </a:p>
      </dgm:t>
    </dgm:pt>
    <dgm:pt modelId="{4BC1ED65-DD92-4DB5-ADC3-FE46E7FA6BF3}">
      <dgm:prSet phldrT="[Text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Dự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giờ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và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ghi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chép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chế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độ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sinh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hoạt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trong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vòng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ngày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của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các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nhóm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trẻ</a:t>
          </a:r>
          <a:endParaRPr lang="en-US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594296A-B7D9-44A0-9BBB-9E159AC0C9A8}" type="parTrans" cxnId="{9954C0F2-25E1-4468-83F0-B3BA59F60790}">
      <dgm:prSet/>
      <dgm:spPr/>
      <dgm:t>
        <a:bodyPr/>
        <a:lstStyle/>
        <a:p>
          <a:endParaRPr lang="en-US"/>
        </a:p>
      </dgm:t>
    </dgm:pt>
    <dgm:pt modelId="{B2DD97CC-3E6E-4D8B-9648-EA3E053F94BA}" type="sibTrans" cxnId="{9954C0F2-25E1-4468-83F0-B3BA59F60790}">
      <dgm:prSet/>
      <dgm:spPr/>
      <dgm:t>
        <a:bodyPr/>
        <a:lstStyle/>
        <a:p>
          <a:endParaRPr lang="en-US"/>
        </a:p>
      </dgm:t>
    </dgm:pt>
    <dgm:pt modelId="{DDABE80B-4B6B-44BF-A59F-A4D1120CA1A2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Thực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tập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Lập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kế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hoạch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và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tổ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chức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thực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hiện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kế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hoạch</a:t>
          </a:r>
          <a:r>
            <a: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8BC5B2-15E0-457A-8FF7-714473F44DB8}" type="parTrans" cxnId="{3A7AB6A8-3C1F-49CA-AD81-DA102349938B}">
      <dgm:prSet/>
      <dgm:spPr/>
      <dgm:t>
        <a:bodyPr/>
        <a:lstStyle/>
        <a:p>
          <a:endParaRPr lang="en-US"/>
        </a:p>
      </dgm:t>
    </dgm:pt>
    <dgm:pt modelId="{37EF7DAC-64B2-4081-A7EE-D435C6BD214B}" type="sibTrans" cxnId="{3A7AB6A8-3C1F-49CA-AD81-DA102349938B}">
      <dgm:prSet/>
      <dgm:spPr/>
      <dgm:t>
        <a:bodyPr/>
        <a:lstStyle/>
        <a:p>
          <a:endParaRPr lang="en-US"/>
        </a:p>
      </dgm:t>
    </dgm:pt>
    <dgm:pt modelId="{7DCB2365-00E3-4845-8786-3B424F49BF60}" type="pres">
      <dgm:prSet presAssocID="{E0946E70-1B5E-4772-AC2C-6955FD40762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73971E-06CB-44AC-9349-82D8780B607B}" type="pres">
      <dgm:prSet presAssocID="{E0946E70-1B5E-4772-AC2C-6955FD40762D}" presName="dummyMaxCanvas" presStyleCnt="0">
        <dgm:presLayoutVars/>
      </dgm:prSet>
      <dgm:spPr/>
    </dgm:pt>
    <dgm:pt modelId="{0825D064-6A7A-446B-8288-40FF3CDF0B6C}" type="pres">
      <dgm:prSet presAssocID="{E0946E70-1B5E-4772-AC2C-6955FD40762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70D568-6A9F-42F9-ABE4-EE5D9A0816C0}" type="pres">
      <dgm:prSet presAssocID="{E0946E70-1B5E-4772-AC2C-6955FD40762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009D79-CA6C-4992-982A-E963AC9DFCCA}" type="pres">
      <dgm:prSet presAssocID="{E0946E70-1B5E-4772-AC2C-6955FD40762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55710D-AF7E-4BA6-B2C4-6B60FC260DF3}" type="pres">
      <dgm:prSet presAssocID="{E0946E70-1B5E-4772-AC2C-6955FD40762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A8A5EB-9B9E-4B5D-85EA-81B388687F61}" type="pres">
      <dgm:prSet presAssocID="{E0946E70-1B5E-4772-AC2C-6955FD40762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7D762A-71A8-4BCA-B9BF-6742475E4669}" type="pres">
      <dgm:prSet presAssocID="{E0946E70-1B5E-4772-AC2C-6955FD40762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828420-CE06-4485-9464-7DB186F80F28}" type="pres">
      <dgm:prSet presAssocID="{E0946E70-1B5E-4772-AC2C-6955FD40762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DA94EC-22F8-49CB-A7AE-D98C12ECFAC6}" type="pres">
      <dgm:prSet presAssocID="{E0946E70-1B5E-4772-AC2C-6955FD40762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7AB6A8-3C1F-49CA-AD81-DA102349938B}" srcId="{E0946E70-1B5E-4772-AC2C-6955FD40762D}" destId="{DDABE80B-4B6B-44BF-A59F-A4D1120CA1A2}" srcOrd="2" destOrd="0" parTransId="{C78BC5B2-15E0-457A-8FF7-714473F44DB8}" sibTransId="{37EF7DAC-64B2-4081-A7EE-D435C6BD214B}"/>
    <dgm:cxn modelId="{9954C0F2-25E1-4468-83F0-B3BA59F60790}" srcId="{E0946E70-1B5E-4772-AC2C-6955FD40762D}" destId="{4BC1ED65-DD92-4DB5-ADC3-FE46E7FA6BF3}" srcOrd="1" destOrd="0" parTransId="{B594296A-B7D9-44A0-9BBB-9E159AC0C9A8}" sibTransId="{B2DD97CC-3E6E-4D8B-9648-EA3E053F94BA}"/>
    <dgm:cxn modelId="{B764C223-27D0-4686-A9C0-4922F8AB8DA0}" type="presOf" srcId="{53499B83-D2E7-4879-BD8A-B3A26AADB132}" destId="{D955710D-AF7E-4BA6-B2C4-6B60FC260DF3}" srcOrd="0" destOrd="0" presId="urn:microsoft.com/office/officeart/2005/8/layout/vProcess5"/>
    <dgm:cxn modelId="{338998D5-3A06-4BA4-81E5-9C10EEA72558}" type="presOf" srcId="{B2DD97CC-3E6E-4D8B-9648-EA3E053F94BA}" destId="{A6A8A5EB-9B9E-4B5D-85EA-81B388687F61}" srcOrd="0" destOrd="0" presId="urn:microsoft.com/office/officeart/2005/8/layout/vProcess5"/>
    <dgm:cxn modelId="{94650443-4BFC-4CBB-B892-608466B7C958}" srcId="{E0946E70-1B5E-4772-AC2C-6955FD40762D}" destId="{DBAA26C8-5147-4CDF-B221-D1D2AE83803F}" srcOrd="0" destOrd="0" parTransId="{8A407AA0-3BEB-4A0E-BD4D-558550D61D70}" sibTransId="{53499B83-D2E7-4879-BD8A-B3A26AADB132}"/>
    <dgm:cxn modelId="{C4861B18-D1C1-436F-95B8-FC38F77620D7}" type="presOf" srcId="{4BC1ED65-DD92-4DB5-ADC3-FE46E7FA6BF3}" destId="{3B70D568-6A9F-42F9-ABE4-EE5D9A0816C0}" srcOrd="0" destOrd="0" presId="urn:microsoft.com/office/officeart/2005/8/layout/vProcess5"/>
    <dgm:cxn modelId="{72ACACF5-6514-440F-BBCD-805914B31F70}" type="presOf" srcId="{DBAA26C8-5147-4CDF-B221-D1D2AE83803F}" destId="{5C7D762A-71A8-4BCA-B9BF-6742475E4669}" srcOrd="1" destOrd="0" presId="urn:microsoft.com/office/officeart/2005/8/layout/vProcess5"/>
    <dgm:cxn modelId="{CCDBD90F-A41A-4F89-BDA3-77915603E4A6}" type="presOf" srcId="{E0946E70-1B5E-4772-AC2C-6955FD40762D}" destId="{7DCB2365-00E3-4845-8786-3B424F49BF60}" srcOrd="0" destOrd="0" presId="urn:microsoft.com/office/officeart/2005/8/layout/vProcess5"/>
    <dgm:cxn modelId="{FEF9C452-571C-44F4-BE4E-C92D717785ED}" type="presOf" srcId="{DDABE80B-4B6B-44BF-A59F-A4D1120CA1A2}" destId="{AE009D79-CA6C-4992-982A-E963AC9DFCCA}" srcOrd="0" destOrd="0" presId="urn:microsoft.com/office/officeart/2005/8/layout/vProcess5"/>
    <dgm:cxn modelId="{7E257180-404B-4942-ABCA-BCD6687B932B}" type="presOf" srcId="{DBAA26C8-5147-4CDF-B221-D1D2AE83803F}" destId="{0825D064-6A7A-446B-8288-40FF3CDF0B6C}" srcOrd="0" destOrd="0" presId="urn:microsoft.com/office/officeart/2005/8/layout/vProcess5"/>
    <dgm:cxn modelId="{A1ED5142-8A8C-4A60-A491-3F35137DF92D}" type="presOf" srcId="{4BC1ED65-DD92-4DB5-ADC3-FE46E7FA6BF3}" destId="{76828420-CE06-4485-9464-7DB186F80F28}" srcOrd="1" destOrd="0" presId="urn:microsoft.com/office/officeart/2005/8/layout/vProcess5"/>
    <dgm:cxn modelId="{9F10D682-D94B-4D5C-98C3-F7E99F416DB3}" type="presOf" srcId="{DDABE80B-4B6B-44BF-A59F-A4D1120CA1A2}" destId="{5CDA94EC-22F8-49CB-A7AE-D98C12ECFAC6}" srcOrd="1" destOrd="0" presId="urn:microsoft.com/office/officeart/2005/8/layout/vProcess5"/>
    <dgm:cxn modelId="{A119AC5B-05B5-4722-9181-765487CE7B54}" type="presParOf" srcId="{7DCB2365-00E3-4845-8786-3B424F49BF60}" destId="{9173971E-06CB-44AC-9349-82D8780B607B}" srcOrd="0" destOrd="0" presId="urn:microsoft.com/office/officeart/2005/8/layout/vProcess5"/>
    <dgm:cxn modelId="{9F9151D6-3D6A-46CF-AEDA-0D0597520641}" type="presParOf" srcId="{7DCB2365-00E3-4845-8786-3B424F49BF60}" destId="{0825D064-6A7A-446B-8288-40FF3CDF0B6C}" srcOrd="1" destOrd="0" presId="urn:microsoft.com/office/officeart/2005/8/layout/vProcess5"/>
    <dgm:cxn modelId="{4B3CD53B-5F24-4ADC-ACFC-CA9AFE8E0268}" type="presParOf" srcId="{7DCB2365-00E3-4845-8786-3B424F49BF60}" destId="{3B70D568-6A9F-42F9-ABE4-EE5D9A0816C0}" srcOrd="2" destOrd="0" presId="urn:microsoft.com/office/officeart/2005/8/layout/vProcess5"/>
    <dgm:cxn modelId="{554361C3-416F-4D79-B23E-9EB979C9AE79}" type="presParOf" srcId="{7DCB2365-00E3-4845-8786-3B424F49BF60}" destId="{AE009D79-CA6C-4992-982A-E963AC9DFCCA}" srcOrd="3" destOrd="0" presId="urn:microsoft.com/office/officeart/2005/8/layout/vProcess5"/>
    <dgm:cxn modelId="{C963851B-BC63-4663-8D58-E0C4DF108158}" type="presParOf" srcId="{7DCB2365-00E3-4845-8786-3B424F49BF60}" destId="{D955710D-AF7E-4BA6-B2C4-6B60FC260DF3}" srcOrd="4" destOrd="0" presId="urn:microsoft.com/office/officeart/2005/8/layout/vProcess5"/>
    <dgm:cxn modelId="{DADC3371-4DF6-4627-B57C-2AB4AB362CE6}" type="presParOf" srcId="{7DCB2365-00E3-4845-8786-3B424F49BF60}" destId="{A6A8A5EB-9B9E-4B5D-85EA-81B388687F61}" srcOrd="5" destOrd="0" presId="urn:microsoft.com/office/officeart/2005/8/layout/vProcess5"/>
    <dgm:cxn modelId="{2F310B64-9535-42B2-B80D-B396D2506368}" type="presParOf" srcId="{7DCB2365-00E3-4845-8786-3B424F49BF60}" destId="{5C7D762A-71A8-4BCA-B9BF-6742475E4669}" srcOrd="6" destOrd="0" presId="urn:microsoft.com/office/officeart/2005/8/layout/vProcess5"/>
    <dgm:cxn modelId="{9F4FADF9-9FC6-4DFD-A2CC-34AC1A7A9E8B}" type="presParOf" srcId="{7DCB2365-00E3-4845-8786-3B424F49BF60}" destId="{76828420-CE06-4485-9464-7DB186F80F28}" srcOrd="7" destOrd="0" presId="urn:microsoft.com/office/officeart/2005/8/layout/vProcess5"/>
    <dgm:cxn modelId="{474B6D78-A084-4853-ACB7-CA4BA0390F0C}" type="presParOf" srcId="{7DCB2365-00E3-4845-8786-3B424F49BF60}" destId="{5CDA94EC-22F8-49CB-A7AE-D98C12ECFAC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5D064-6A7A-446B-8288-40FF3CDF0B6C}">
      <dsp:nvSpPr>
        <dsp:cNvPr id="0" name=""/>
        <dsp:cNvSpPr/>
      </dsp:nvSpPr>
      <dsp:spPr>
        <a:xfrm>
          <a:off x="0" y="0"/>
          <a:ext cx="6930390" cy="1348740"/>
        </a:xfrm>
        <a:prstGeom prst="roundRect">
          <a:avLst>
            <a:gd name="adj" fmla="val 10000"/>
          </a:avLst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Tìm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hiểu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về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đơn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vị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thực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tập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503" y="39503"/>
        <a:ext cx="5474994" cy="1269734"/>
      </dsp:txXfrm>
    </dsp:sp>
    <dsp:sp modelId="{3B70D568-6A9F-42F9-ABE4-EE5D9A0816C0}">
      <dsp:nvSpPr>
        <dsp:cNvPr id="0" name=""/>
        <dsp:cNvSpPr/>
      </dsp:nvSpPr>
      <dsp:spPr>
        <a:xfrm>
          <a:off x="611504" y="1573529"/>
          <a:ext cx="6930390" cy="134874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Dự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giờ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và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ghi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chép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chế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độ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sinh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hoạt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trong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vòng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1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ngày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của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các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nhóm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trẻ</a:t>
          </a:r>
          <a:endParaRPr lang="en-US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51007" y="1613032"/>
        <a:ext cx="5363198" cy="1269734"/>
      </dsp:txXfrm>
    </dsp:sp>
    <dsp:sp modelId="{AE009D79-CA6C-4992-982A-E963AC9DFCCA}">
      <dsp:nvSpPr>
        <dsp:cNvPr id="0" name=""/>
        <dsp:cNvSpPr/>
      </dsp:nvSpPr>
      <dsp:spPr>
        <a:xfrm>
          <a:off x="1223009" y="3147059"/>
          <a:ext cx="6930390" cy="1348740"/>
        </a:xfrm>
        <a:prstGeom prst="roundRect">
          <a:avLst>
            <a:gd name="adj" fmla="val 10000"/>
          </a:avLst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Thực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tập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Lập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kế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hoạch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và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tổ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chức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thực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hiện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kế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hoạch</a:t>
          </a:r>
          <a:r>
            <a:rPr lang="en-US" sz="2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2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62512" y="3186562"/>
        <a:ext cx="5363198" cy="1269734"/>
      </dsp:txXfrm>
    </dsp:sp>
    <dsp:sp modelId="{D955710D-AF7E-4BA6-B2C4-6B60FC260DF3}">
      <dsp:nvSpPr>
        <dsp:cNvPr id="0" name=""/>
        <dsp:cNvSpPr/>
      </dsp:nvSpPr>
      <dsp:spPr>
        <a:xfrm>
          <a:off x="6053709" y="1022794"/>
          <a:ext cx="876681" cy="8766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250962" y="1022794"/>
        <a:ext cx="482175" cy="659702"/>
      </dsp:txXfrm>
    </dsp:sp>
    <dsp:sp modelId="{A6A8A5EB-9B9E-4B5D-85EA-81B388687F61}">
      <dsp:nvSpPr>
        <dsp:cNvPr id="0" name=""/>
        <dsp:cNvSpPr/>
      </dsp:nvSpPr>
      <dsp:spPr>
        <a:xfrm>
          <a:off x="6665214" y="2587332"/>
          <a:ext cx="876681" cy="8766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862467" y="2587332"/>
        <a:ext cx="482175" cy="6597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800">
                <a:latin typeface="Times New Roman" pitchFamily="18" charset="0"/>
                <a:cs typeface="Times New Roman" pitchFamily="18" charset="0"/>
              </a:defRPr>
            </a:lvl2pPr>
            <a:lvl3pPr>
              <a:defRPr sz="2800">
                <a:latin typeface="Times New Roman" pitchFamily="18" charset="0"/>
                <a:cs typeface="Times New Roman" pitchFamily="18" charset="0"/>
              </a:defRPr>
            </a:lvl3pPr>
            <a:lvl4pPr>
              <a:defRPr sz="2800">
                <a:latin typeface="Times New Roman" pitchFamily="18" charset="0"/>
                <a:cs typeface="Times New Roman" pitchFamily="18" charset="0"/>
              </a:defRPr>
            </a:lvl4pPr>
            <a:lvl5pPr>
              <a:defRPr sz="2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0BF0A09-0D4F-45C1-8931-FBF4F49DA40C}" type="datetimeFigureOut">
              <a:rPr lang="en-US" smtClean="0"/>
              <a:pPr/>
              <a:t>10/12/2015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AA460AC-98D6-4A0A-8F62-51C6FE5B2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2381251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CHUYÊN </a:t>
            </a:r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ĐỀ </a:t>
            </a:r>
            <a:r>
              <a:rPr lang="en-US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THỰC TẬP TẠI CƠ SỞ GIÁO DỤC MẦM NON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781800" cy="1752600"/>
          </a:xfrm>
          <a:solidFill>
            <a:srgbClr val="FF990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HƯỚNG DẪN VIẾT BÁO CÁO THỰC TẬP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Mục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tiêu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</a:t>
            </a:r>
            <a:r>
              <a:rPr lang="en-US" dirty="0" smtClean="0"/>
              <a:t>, </a:t>
            </a:r>
            <a:r>
              <a:rPr lang="en-US" dirty="0" err="1" smtClean="0"/>
              <a:t>nuôi</a:t>
            </a:r>
            <a:r>
              <a:rPr lang="en-US" dirty="0" smtClean="0"/>
              <a:t> </a:t>
            </a:r>
            <a:r>
              <a:rPr lang="en-US" dirty="0" err="1" smtClean="0"/>
              <a:t>dưỡng</a:t>
            </a:r>
            <a:r>
              <a:rPr lang="en-US" dirty="0" smtClean="0"/>
              <a:t>,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ở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mầm</a:t>
            </a:r>
            <a:r>
              <a:rPr lang="en-US" dirty="0" smtClean="0"/>
              <a:t> non.</a:t>
            </a:r>
          </a:p>
          <a:p>
            <a:r>
              <a:rPr lang="en-US" dirty="0" err="1" smtClean="0"/>
              <a:t>Đánh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ưu</a:t>
            </a:r>
            <a:r>
              <a:rPr lang="en-US" dirty="0" smtClean="0"/>
              <a:t>, </a:t>
            </a:r>
            <a:r>
              <a:rPr lang="en-US" dirty="0" err="1" smtClean="0"/>
              <a:t>nhược</a:t>
            </a:r>
            <a:r>
              <a:rPr lang="en-US" dirty="0" smtClean="0"/>
              <a:t> </a:t>
            </a:r>
            <a:r>
              <a:rPr lang="en-US" dirty="0" err="1" smtClean="0"/>
              <a:t>điểm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rút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 smtClean="0"/>
              <a:t>bài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kinh</a:t>
            </a:r>
            <a:r>
              <a:rPr lang="en-US" dirty="0" smtClean="0"/>
              <a:t> </a:t>
            </a:r>
            <a:r>
              <a:rPr lang="en-US" dirty="0" err="1" smtClean="0"/>
              <a:t>nghiệm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</a:t>
            </a:r>
            <a:r>
              <a:rPr lang="en-US" dirty="0" smtClean="0"/>
              <a:t>, </a:t>
            </a:r>
            <a:r>
              <a:rPr lang="en-US" dirty="0" err="1" smtClean="0"/>
              <a:t>nuôi</a:t>
            </a:r>
            <a:r>
              <a:rPr lang="en-US" dirty="0" smtClean="0"/>
              <a:t> </a:t>
            </a:r>
            <a:r>
              <a:rPr lang="en-US" dirty="0" err="1" smtClean="0"/>
              <a:t>dưỡng</a:t>
            </a:r>
            <a:r>
              <a:rPr lang="en-US" dirty="0" smtClean="0"/>
              <a:t>,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mầm</a:t>
            </a:r>
            <a:r>
              <a:rPr lang="en-US" dirty="0" smtClean="0"/>
              <a:t> non</a:t>
            </a:r>
          </a:p>
          <a:p>
            <a:r>
              <a:rPr lang="en-US" dirty="0" err="1" smtClean="0"/>
              <a:t>Áp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</a:t>
            </a:r>
            <a:r>
              <a:rPr lang="en-US" dirty="0" err="1" smtClean="0"/>
              <a:t>tổng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, </a:t>
            </a:r>
            <a:r>
              <a:rPr lang="en-US" dirty="0" err="1" smtClean="0"/>
              <a:t>linh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kiến</a:t>
            </a:r>
            <a:r>
              <a:rPr lang="en-US" dirty="0" smtClean="0"/>
              <a:t> </a:t>
            </a:r>
            <a:r>
              <a:rPr lang="en-US" dirty="0" err="1" smtClean="0"/>
              <a:t>thức</a:t>
            </a:r>
            <a:r>
              <a:rPr lang="en-US" dirty="0" smtClean="0"/>
              <a:t>, </a:t>
            </a:r>
            <a:r>
              <a:rPr lang="en-US" dirty="0" err="1" smtClean="0"/>
              <a:t>kỹ</a:t>
            </a:r>
            <a:r>
              <a:rPr lang="en-US" dirty="0" smtClean="0"/>
              <a:t> </a:t>
            </a:r>
            <a:r>
              <a:rPr lang="en-US" dirty="0" err="1" smtClean="0"/>
              <a:t>năng</a:t>
            </a:r>
            <a:r>
              <a:rPr lang="en-US" dirty="0" smtClean="0"/>
              <a:t> </a:t>
            </a:r>
            <a:r>
              <a:rPr lang="en-US" dirty="0" err="1" smtClean="0"/>
              <a:t>đã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vào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</a:t>
            </a:r>
            <a:r>
              <a:rPr lang="en-US" dirty="0" smtClean="0"/>
              <a:t>, </a:t>
            </a:r>
            <a:r>
              <a:rPr lang="en-US" dirty="0" err="1" smtClean="0"/>
              <a:t>nuôi</a:t>
            </a:r>
            <a:r>
              <a:rPr lang="en-US" dirty="0" smtClean="0"/>
              <a:t> </a:t>
            </a:r>
            <a:r>
              <a:rPr lang="en-US" dirty="0" err="1" smtClean="0"/>
              <a:t>dưỡng</a:t>
            </a:r>
            <a:r>
              <a:rPr lang="en-US" dirty="0" smtClean="0"/>
              <a:t>,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,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mẫu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độc</a:t>
            </a:r>
            <a:r>
              <a:rPr lang="en-US" dirty="0" smtClean="0"/>
              <a:t> </a:t>
            </a:r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tư</a:t>
            </a:r>
            <a:r>
              <a:rPr lang="en-US" dirty="0" smtClean="0"/>
              <a:t> </a:t>
            </a:r>
            <a:r>
              <a:rPr lang="en-US" dirty="0" err="1" smtClean="0"/>
              <a:t>thục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Nội</a:t>
            </a:r>
            <a:r>
              <a:rPr lang="en-US" b="1" dirty="0" smtClean="0">
                <a:solidFill>
                  <a:schemeClr val="tx1"/>
                </a:solidFill>
              </a:rPr>
              <a:t> dung 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Tìm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hiểu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về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nơi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thực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tập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Tìm</a:t>
            </a:r>
            <a:r>
              <a:rPr lang="en-US" dirty="0" smtClean="0"/>
              <a:t> </a:t>
            </a:r>
            <a:r>
              <a:rPr lang="en-US" dirty="0" err="1" smtClean="0"/>
              <a:t>hiểu</a:t>
            </a:r>
            <a:r>
              <a:rPr lang="en-US" dirty="0" smtClean="0"/>
              <a:t> </a:t>
            </a:r>
            <a:r>
              <a:rPr lang="en-US" dirty="0" err="1" smtClean="0"/>
              <a:t>thông</a:t>
            </a:r>
            <a:r>
              <a:rPr lang="en-US" dirty="0" smtClean="0"/>
              <a:t> tin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kinh</a:t>
            </a:r>
            <a:r>
              <a:rPr lang="en-US" dirty="0" smtClean="0"/>
              <a:t> </a:t>
            </a:r>
            <a:r>
              <a:rPr lang="en-US" dirty="0" err="1" smtClean="0"/>
              <a:t>tế</a:t>
            </a:r>
            <a:r>
              <a:rPr lang="en-US" dirty="0" smtClean="0"/>
              <a:t> - </a:t>
            </a:r>
            <a:r>
              <a:rPr lang="en-US" dirty="0" err="1" smtClean="0"/>
              <a:t>xã</a:t>
            </a:r>
            <a:r>
              <a:rPr lang="en-US" dirty="0" smtClean="0"/>
              <a:t> </a:t>
            </a:r>
            <a:r>
              <a:rPr lang="en-US" dirty="0" err="1" smtClean="0"/>
              <a:t>hội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địa</a:t>
            </a:r>
            <a:r>
              <a:rPr lang="en-US" dirty="0" smtClean="0"/>
              <a:t> </a:t>
            </a:r>
            <a:r>
              <a:rPr lang="en-US" dirty="0" err="1" smtClean="0"/>
              <a:t>phương</a:t>
            </a:r>
            <a:r>
              <a:rPr lang="en-US" dirty="0" smtClean="0"/>
              <a:t> – </a:t>
            </a:r>
            <a:r>
              <a:rPr lang="en-US" dirty="0" err="1" smtClean="0"/>
              <a:t>nơi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Thông</a:t>
            </a:r>
            <a:r>
              <a:rPr lang="en-US" dirty="0" smtClean="0"/>
              <a:t> tin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mầm</a:t>
            </a:r>
            <a:r>
              <a:rPr lang="en-US" dirty="0" smtClean="0"/>
              <a:t> non </a:t>
            </a:r>
            <a:r>
              <a:rPr lang="en-US" dirty="0" err="1" smtClean="0"/>
              <a:t>nơi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 </a:t>
            </a:r>
            <a:r>
              <a:rPr lang="en-US" dirty="0" err="1" smtClean="0"/>
              <a:t>để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phù</a:t>
            </a:r>
            <a:r>
              <a:rPr lang="en-US" dirty="0" smtClean="0"/>
              <a:t> </a:t>
            </a:r>
            <a:r>
              <a:rPr lang="en-US" dirty="0" err="1" smtClean="0"/>
              <a:t>hợp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suốt</a:t>
            </a:r>
            <a:r>
              <a:rPr lang="en-US" dirty="0" smtClean="0"/>
              <a:t> </a:t>
            </a:r>
            <a:r>
              <a:rPr lang="en-US" dirty="0" err="1" smtClean="0"/>
              <a:t>quá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Dự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giờ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i="1" dirty="0" err="1" smtClean="0"/>
              <a:t>dự</a:t>
            </a:r>
            <a:r>
              <a:rPr lang="en-US" i="1" dirty="0" smtClean="0"/>
              <a:t> </a:t>
            </a:r>
            <a:r>
              <a:rPr lang="en-US" i="1" dirty="0" err="1" smtClean="0"/>
              <a:t>và</a:t>
            </a:r>
            <a:r>
              <a:rPr lang="en-US" i="1" dirty="0" smtClean="0"/>
              <a:t> </a:t>
            </a:r>
            <a:r>
              <a:rPr lang="en-US" i="1" dirty="0" err="1" smtClean="0"/>
              <a:t>ghi</a:t>
            </a:r>
            <a:r>
              <a:rPr lang="en-US" i="1" dirty="0" smtClean="0"/>
              <a:t> </a:t>
            </a:r>
            <a:r>
              <a:rPr lang="en-US" i="1" dirty="0" err="1" smtClean="0"/>
              <a:t>chép</a:t>
            </a:r>
            <a:r>
              <a:rPr lang="en-US" i="1" dirty="0" smtClean="0"/>
              <a:t> </a:t>
            </a:r>
            <a:r>
              <a:rPr lang="en-US" i="1" dirty="0" err="1" smtClean="0"/>
              <a:t>chế</a:t>
            </a:r>
            <a:r>
              <a:rPr lang="en-US" i="1" dirty="0" smtClean="0"/>
              <a:t> </a:t>
            </a:r>
            <a:r>
              <a:rPr lang="en-US" i="1" dirty="0" err="1" smtClean="0"/>
              <a:t>độ</a:t>
            </a:r>
            <a:r>
              <a:rPr lang="en-US" i="1" dirty="0" smtClean="0"/>
              <a:t> </a:t>
            </a:r>
            <a:r>
              <a:rPr lang="en-US" i="1" dirty="0" err="1" smtClean="0"/>
              <a:t>sinh</a:t>
            </a:r>
            <a:r>
              <a:rPr lang="en-US" i="1" dirty="0" smtClean="0"/>
              <a:t> </a:t>
            </a:r>
            <a:r>
              <a:rPr lang="en-US" i="1" dirty="0" err="1" smtClean="0"/>
              <a:t>hoạt</a:t>
            </a:r>
            <a:r>
              <a:rPr lang="en-US" i="1" dirty="0" smtClean="0"/>
              <a:t> </a:t>
            </a:r>
            <a:r>
              <a:rPr lang="en-US" i="1" dirty="0" err="1" smtClean="0"/>
              <a:t>trong</a:t>
            </a:r>
            <a:r>
              <a:rPr lang="en-US" i="1" dirty="0" smtClean="0"/>
              <a:t> 1 </a:t>
            </a:r>
            <a:r>
              <a:rPr lang="en-US" i="1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đối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mẫu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quá</a:t>
            </a:r>
            <a:r>
              <a:rPr lang="en-US" dirty="0" smtClean="0"/>
              <a:t>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dự</a:t>
            </a:r>
            <a:r>
              <a:rPr lang="en-US" dirty="0" smtClean="0"/>
              <a:t> </a:t>
            </a:r>
            <a:r>
              <a:rPr lang="en-US" dirty="0" err="1" smtClean="0"/>
              <a:t>giờ</a:t>
            </a:r>
            <a:r>
              <a:rPr lang="en-US" dirty="0" smtClean="0"/>
              <a:t> </a:t>
            </a:r>
            <a:r>
              <a:rPr lang="en-US" i="1" dirty="0" err="1" smtClean="0"/>
              <a:t>có</a:t>
            </a:r>
            <a:r>
              <a:rPr lang="en-US" i="1" dirty="0" smtClean="0"/>
              <a:t> </a:t>
            </a:r>
            <a:r>
              <a:rPr lang="en-US" i="1" dirty="0" err="1" smtClean="0"/>
              <a:t>thể</a:t>
            </a:r>
            <a:r>
              <a:rPr lang="en-US" i="1" dirty="0" smtClean="0"/>
              <a:t> </a:t>
            </a:r>
            <a:r>
              <a:rPr lang="en-US" i="1" dirty="0" err="1" smtClean="0"/>
              <a:t>thảo</a:t>
            </a:r>
            <a:r>
              <a:rPr lang="en-US" i="1" dirty="0" smtClean="0"/>
              <a:t> </a:t>
            </a:r>
            <a:r>
              <a:rPr lang="en-US" i="1" dirty="0" err="1" smtClean="0"/>
              <a:t>luận</a:t>
            </a:r>
            <a:r>
              <a:rPr lang="en-US" i="1" dirty="0" smtClean="0"/>
              <a:t>, </a:t>
            </a:r>
            <a:r>
              <a:rPr lang="en-US" i="1" dirty="0" err="1" smtClean="0"/>
              <a:t>tham</a:t>
            </a:r>
            <a:r>
              <a:rPr lang="en-US" i="1" dirty="0" smtClean="0"/>
              <a:t> </a:t>
            </a:r>
            <a:r>
              <a:rPr lang="en-US" i="1" dirty="0" err="1" smtClean="0"/>
              <a:t>gia</a:t>
            </a:r>
            <a:r>
              <a:rPr lang="en-US" i="1" dirty="0" smtClean="0"/>
              <a:t> </a:t>
            </a:r>
            <a:r>
              <a:rPr lang="en-US" i="1" dirty="0" err="1" smtClean="0"/>
              <a:t>cùng</a:t>
            </a:r>
            <a:r>
              <a:rPr lang="en-US" i="1" dirty="0" smtClean="0"/>
              <a:t> </a:t>
            </a:r>
            <a:r>
              <a:rPr lang="en-US" i="1" dirty="0" err="1" smtClean="0"/>
              <a:t>giáo</a:t>
            </a:r>
            <a:r>
              <a:rPr lang="en-US" i="1" dirty="0" smtClean="0"/>
              <a:t> </a:t>
            </a:r>
            <a:r>
              <a:rPr lang="en-US" i="1" dirty="0" err="1" smtClean="0"/>
              <a:t>viên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mầm</a:t>
            </a:r>
            <a:r>
              <a:rPr lang="en-US" dirty="0" smtClean="0"/>
              <a:t> non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</a:t>
            </a:r>
            <a:r>
              <a:rPr lang="en-US" dirty="0" smtClean="0"/>
              <a:t>, </a:t>
            </a:r>
            <a:r>
              <a:rPr lang="en-US" dirty="0" err="1" smtClean="0"/>
              <a:t>nuôi</a:t>
            </a:r>
            <a:r>
              <a:rPr lang="en-US" dirty="0" smtClean="0"/>
              <a:t> </a:t>
            </a:r>
            <a:r>
              <a:rPr lang="en-US" dirty="0" err="1" smtClean="0"/>
              <a:t>dưỡng</a:t>
            </a:r>
            <a:r>
              <a:rPr lang="en-US" dirty="0" smtClean="0"/>
              <a:t>,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Xác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tình</a:t>
            </a:r>
            <a:r>
              <a:rPr lang="en-US" dirty="0" smtClean="0"/>
              <a:t> </a:t>
            </a:r>
            <a:r>
              <a:rPr lang="en-US" dirty="0" err="1" smtClean="0"/>
              <a:t>huống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quản</a:t>
            </a:r>
            <a:r>
              <a:rPr lang="en-US" dirty="0" smtClean="0"/>
              <a:t> </a:t>
            </a:r>
            <a:r>
              <a:rPr lang="en-US" dirty="0" err="1" smtClean="0"/>
              <a:t>lý</a:t>
            </a:r>
            <a:r>
              <a:rPr lang="en-US" dirty="0" smtClean="0"/>
              <a:t>, </a:t>
            </a:r>
            <a:r>
              <a:rPr lang="en-US" dirty="0" err="1" smtClean="0"/>
              <a:t>chăm</a:t>
            </a:r>
            <a:r>
              <a:rPr lang="en-US" dirty="0" smtClean="0"/>
              <a:t> </a:t>
            </a:r>
            <a:r>
              <a:rPr lang="en-US" dirty="0" err="1" smtClean="0"/>
              <a:t>sóc</a:t>
            </a:r>
            <a:r>
              <a:rPr lang="en-US" dirty="0" smtClean="0"/>
              <a:t>,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xuất</a:t>
            </a:r>
            <a:r>
              <a:rPr lang="en-US" dirty="0" smtClean="0"/>
              <a:t> </a:t>
            </a:r>
            <a:r>
              <a:rPr lang="en-US" dirty="0" err="1" smtClean="0"/>
              <a:t>cách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quyết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Thực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tập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lập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kế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hoạch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và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tổ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chức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thực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hiện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kế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hoạch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chế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1 </a:t>
            </a:r>
            <a:r>
              <a:rPr lang="en-US" dirty="0" err="1" smtClean="0"/>
              <a:t>ngày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lứa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Xây</a:t>
            </a:r>
            <a:r>
              <a:rPr lang="en-US" dirty="0" smtClean="0"/>
              <a:t> </a:t>
            </a:r>
            <a:r>
              <a:rPr lang="en-US" dirty="0" err="1" smtClean="0"/>
              <a:t>dựng</a:t>
            </a:r>
            <a:r>
              <a:rPr lang="en-US" dirty="0" smtClean="0"/>
              <a:t> </a:t>
            </a:r>
            <a:r>
              <a:rPr lang="en-US" dirty="0" err="1" smtClean="0"/>
              <a:t>khẩu</a:t>
            </a:r>
            <a:r>
              <a:rPr lang="en-US" dirty="0" smtClean="0"/>
              <a:t>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ăn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1 </a:t>
            </a:r>
            <a:r>
              <a:rPr lang="en-US" dirty="0" err="1" smtClean="0"/>
              <a:t>tuần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lứa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chủ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,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r>
              <a:rPr lang="en-US" dirty="0" err="1" smtClean="0"/>
              <a:t>Thiết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,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mầm</a:t>
            </a:r>
            <a:r>
              <a:rPr lang="en-US" dirty="0" smtClean="0"/>
              <a:t> non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BỐ CỤC CỦA BÁO CÁO THỰC TẬP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mở</a:t>
            </a:r>
            <a:r>
              <a:rPr lang="en-US" dirty="0" smtClean="0"/>
              <a:t> </a:t>
            </a:r>
            <a:r>
              <a:rPr lang="en-US" dirty="0" err="1" smtClean="0"/>
              <a:t>đầu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Bìa</a:t>
            </a:r>
            <a:r>
              <a:rPr lang="en-US" dirty="0" smtClean="0"/>
              <a:t> </a:t>
            </a:r>
            <a:r>
              <a:rPr lang="en-US" dirty="0" err="1" smtClean="0"/>
              <a:t>báo</a:t>
            </a:r>
            <a:r>
              <a:rPr lang="en-US" dirty="0" smtClean="0"/>
              <a:t> </a:t>
            </a:r>
            <a:r>
              <a:rPr lang="en-US" dirty="0" err="1" smtClean="0"/>
              <a:t>cáo</a:t>
            </a:r>
            <a:endParaRPr lang="en-US" dirty="0" smtClean="0"/>
          </a:p>
          <a:p>
            <a:pPr lvl="1"/>
            <a:r>
              <a:rPr lang="en-US" dirty="0" err="1" smtClean="0"/>
              <a:t>Lời</a:t>
            </a:r>
            <a:r>
              <a:rPr lang="en-US" dirty="0" smtClean="0"/>
              <a:t> </a:t>
            </a:r>
            <a:r>
              <a:rPr lang="en-US" dirty="0" err="1" smtClean="0"/>
              <a:t>cảm</a:t>
            </a:r>
            <a:r>
              <a:rPr lang="en-US" dirty="0" smtClean="0"/>
              <a:t> </a:t>
            </a:r>
            <a:r>
              <a:rPr lang="en-US" dirty="0" err="1" smtClean="0"/>
              <a:t>ơn</a:t>
            </a:r>
            <a:endParaRPr lang="en-US" dirty="0" smtClean="0"/>
          </a:p>
          <a:p>
            <a:pPr lvl="1"/>
            <a:r>
              <a:rPr lang="en-US" dirty="0" err="1" smtClean="0"/>
              <a:t>Mục</a:t>
            </a:r>
            <a:r>
              <a:rPr lang="en-US" dirty="0" smtClean="0"/>
              <a:t> </a:t>
            </a:r>
            <a:r>
              <a:rPr lang="en-US" dirty="0" err="1" smtClean="0"/>
              <a:t>lục</a:t>
            </a:r>
            <a:endParaRPr lang="en-US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BỐ CỤC CỦA BÁO CÁO THỰC TẬP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nội</a:t>
            </a:r>
            <a:r>
              <a:rPr lang="en-US" dirty="0" smtClean="0"/>
              <a:t> dung</a:t>
            </a:r>
          </a:p>
          <a:p>
            <a:pPr lvl="1"/>
            <a:r>
              <a:rPr lang="en-US" dirty="0" err="1" smtClean="0"/>
              <a:t>Tìm</a:t>
            </a:r>
            <a:r>
              <a:rPr lang="en-US" dirty="0" smtClean="0"/>
              <a:t> </a:t>
            </a:r>
            <a:r>
              <a:rPr lang="en-US" dirty="0" err="1" smtClean="0"/>
              <a:t>hiểu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endParaRPr lang="en-US" dirty="0" smtClean="0"/>
          </a:p>
          <a:p>
            <a:pPr lvl="2"/>
            <a:r>
              <a:rPr lang="en-US" dirty="0" err="1" smtClean="0"/>
              <a:t>Tình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kinh</a:t>
            </a:r>
            <a:r>
              <a:rPr lang="en-US" dirty="0" smtClean="0"/>
              <a:t> </a:t>
            </a:r>
            <a:r>
              <a:rPr lang="en-US" dirty="0" err="1" smtClean="0"/>
              <a:t>tế</a:t>
            </a:r>
            <a:r>
              <a:rPr lang="en-US" dirty="0" smtClean="0"/>
              <a:t> - </a:t>
            </a:r>
            <a:r>
              <a:rPr lang="en-US" dirty="0" err="1" smtClean="0"/>
              <a:t>xã</a:t>
            </a:r>
            <a:r>
              <a:rPr lang="en-US" dirty="0" smtClean="0"/>
              <a:t> </a:t>
            </a:r>
            <a:r>
              <a:rPr lang="en-US" dirty="0" err="1" smtClean="0"/>
              <a:t>hội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địa</a:t>
            </a:r>
            <a:r>
              <a:rPr lang="en-US" dirty="0" smtClean="0"/>
              <a:t> </a:t>
            </a:r>
            <a:r>
              <a:rPr lang="en-US" dirty="0" err="1" smtClean="0"/>
              <a:t>phương</a:t>
            </a:r>
            <a:endParaRPr lang="en-US" dirty="0" smtClean="0"/>
          </a:p>
          <a:p>
            <a:pPr lvl="2"/>
            <a:r>
              <a:rPr lang="en-US" dirty="0" err="1" smtClean="0"/>
              <a:t>Tình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tập</a:t>
            </a:r>
            <a:r>
              <a:rPr lang="en-US" dirty="0" smtClean="0"/>
              <a:t>:</a:t>
            </a:r>
          </a:p>
          <a:p>
            <a:pPr lvl="3"/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sở</a:t>
            </a:r>
            <a:r>
              <a:rPr lang="en-US" dirty="0" smtClean="0"/>
              <a:t> </a:t>
            </a:r>
            <a:r>
              <a:rPr lang="en-US" dirty="0" err="1" smtClean="0"/>
              <a:t>vật</a:t>
            </a:r>
            <a:r>
              <a:rPr lang="en-US" dirty="0" smtClean="0"/>
              <a:t> </a:t>
            </a:r>
            <a:r>
              <a:rPr lang="en-US" dirty="0" err="1" smtClean="0"/>
              <a:t>chất</a:t>
            </a:r>
            <a:r>
              <a:rPr lang="en-US" dirty="0" smtClean="0"/>
              <a:t> </a:t>
            </a:r>
          </a:p>
          <a:p>
            <a:pPr lvl="3"/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mầm</a:t>
            </a:r>
            <a:r>
              <a:rPr lang="en-US" dirty="0" smtClean="0"/>
              <a:t> non,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lượng</a:t>
            </a:r>
            <a:endParaRPr lang="en-US" dirty="0" smtClean="0"/>
          </a:p>
          <a:p>
            <a:pPr lvl="3"/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lượng</a:t>
            </a:r>
            <a:r>
              <a:rPr lang="en-US" dirty="0" smtClean="0"/>
              <a:t>,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, </a:t>
            </a:r>
            <a:r>
              <a:rPr lang="en-US" dirty="0" err="1" smtClean="0"/>
              <a:t>bảo</a:t>
            </a:r>
            <a:r>
              <a:rPr lang="en-US" dirty="0" smtClean="0"/>
              <a:t> </a:t>
            </a:r>
            <a:r>
              <a:rPr lang="en-US" dirty="0" err="1" smtClean="0"/>
              <a:t>mẫu</a:t>
            </a:r>
            <a:r>
              <a:rPr lang="en-US" dirty="0" smtClean="0"/>
              <a:t>, …</a:t>
            </a:r>
          </a:p>
          <a:p>
            <a:pPr lvl="3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BỐ CỤC CỦA BÁO CÁO THỰC TẬP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nội</a:t>
            </a:r>
            <a:r>
              <a:rPr lang="en-US" dirty="0" smtClean="0"/>
              <a:t> dung</a:t>
            </a:r>
          </a:p>
          <a:p>
            <a:pPr lvl="1"/>
            <a:r>
              <a:rPr lang="en-US" dirty="0" err="1" smtClean="0"/>
              <a:t>Dự</a:t>
            </a:r>
            <a:r>
              <a:rPr lang="en-US" dirty="0" smtClean="0"/>
              <a:t> </a:t>
            </a:r>
            <a:r>
              <a:rPr lang="en-US" dirty="0" err="1" smtClean="0"/>
              <a:t>giờ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ghi</a:t>
            </a:r>
            <a:r>
              <a:rPr lang="en-US" dirty="0" smtClean="0"/>
              <a:t> </a:t>
            </a:r>
            <a:r>
              <a:rPr lang="en-US" dirty="0" err="1" smtClean="0"/>
              <a:t>chép</a:t>
            </a:r>
            <a:r>
              <a:rPr lang="en-US" dirty="0" smtClean="0"/>
              <a:t> </a:t>
            </a:r>
            <a:r>
              <a:rPr lang="en-US" dirty="0" err="1" smtClean="0"/>
              <a:t>chế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1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endParaRPr lang="en-US" dirty="0" smtClean="0"/>
          </a:p>
          <a:p>
            <a:pPr lvl="2"/>
            <a:r>
              <a:rPr lang="en-US" dirty="0" err="1" smtClean="0"/>
              <a:t>Ghi</a:t>
            </a:r>
            <a:r>
              <a:rPr lang="en-US" dirty="0" smtClean="0"/>
              <a:t> </a:t>
            </a:r>
            <a:r>
              <a:rPr lang="en-US" dirty="0" err="1" smtClean="0"/>
              <a:t>rõ</a:t>
            </a:r>
            <a:r>
              <a:rPr lang="en-US" dirty="0" smtClean="0"/>
              <a:t> </a:t>
            </a:r>
            <a:r>
              <a:rPr lang="en-US" dirty="0" err="1" smtClean="0"/>
              <a:t>thời</a:t>
            </a:r>
            <a:r>
              <a:rPr lang="en-US" dirty="0" smtClean="0"/>
              <a:t> </a:t>
            </a:r>
            <a:r>
              <a:rPr lang="en-US" dirty="0" err="1" smtClean="0"/>
              <a:t>gian</a:t>
            </a:r>
            <a:r>
              <a:rPr lang="en-US" dirty="0" smtClean="0"/>
              <a:t> </a:t>
            </a:r>
            <a:r>
              <a:rPr lang="en-US" dirty="0" err="1" smtClean="0"/>
              <a:t>dự</a:t>
            </a:r>
            <a:r>
              <a:rPr lang="en-US" dirty="0" smtClean="0"/>
              <a:t> </a:t>
            </a:r>
            <a:r>
              <a:rPr lang="en-US" dirty="0" err="1" smtClean="0"/>
              <a:t>giờ</a:t>
            </a:r>
            <a:r>
              <a:rPr lang="en-US" dirty="0" smtClean="0"/>
              <a:t>,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lứa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pPr lvl="2"/>
            <a:r>
              <a:rPr lang="en-US" dirty="0" err="1" smtClean="0"/>
              <a:t>Ghi</a:t>
            </a:r>
            <a:r>
              <a:rPr lang="en-US" dirty="0" smtClean="0"/>
              <a:t> </a:t>
            </a:r>
            <a:r>
              <a:rPr lang="en-US" dirty="0" err="1" smtClean="0"/>
              <a:t>chép</a:t>
            </a:r>
            <a:r>
              <a:rPr lang="en-US" dirty="0" smtClean="0"/>
              <a:t> </a:t>
            </a:r>
            <a:r>
              <a:rPr lang="en-US" dirty="0" err="1" smtClean="0"/>
              <a:t>chế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1 </a:t>
            </a:r>
            <a:r>
              <a:rPr lang="en-US" dirty="0" err="1" smtClean="0"/>
              <a:t>ngày</a:t>
            </a:r>
            <a:r>
              <a:rPr lang="en-US" dirty="0" smtClean="0"/>
              <a:t> </a:t>
            </a:r>
            <a:r>
              <a:rPr lang="en-US" dirty="0" err="1" smtClean="0"/>
              <a:t>đối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 </a:t>
            </a:r>
            <a:r>
              <a:rPr lang="en-US" dirty="0" err="1" smtClean="0"/>
              <a:t>lứa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r>
              <a:rPr lang="en-US" dirty="0" smtClean="0"/>
              <a:t> (3-4 </a:t>
            </a:r>
            <a:r>
              <a:rPr lang="en-US" dirty="0" err="1" smtClean="0"/>
              <a:t>tuổi</a:t>
            </a:r>
            <a:r>
              <a:rPr lang="en-US" dirty="0" smtClean="0"/>
              <a:t>, 4-5 </a:t>
            </a:r>
            <a:r>
              <a:rPr lang="en-US" dirty="0" err="1" smtClean="0"/>
              <a:t>tuổi</a:t>
            </a:r>
            <a:r>
              <a:rPr lang="en-US" dirty="0" smtClean="0"/>
              <a:t>, 5-6 </a:t>
            </a:r>
            <a:r>
              <a:rPr lang="en-US" dirty="0" err="1" smtClean="0"/>
              <a:t>tuổi</a:t>
            </a:r>
            <a:r>
              <a:rPr lang="en-US" dirty="0" smtClean="0"/>
              <a:t>)</a:t>
            </a:r>
          </a:p>
          <a:p>
            <a:pPr lvl="2"/>
            <a:r>
              <a:rPr lang="en-US" dirty="0" err="1" smtClean="0"/>
              <a:t>Nếu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tham</a:t>
            </a:r>
            <a:r>
              <a:rPr lang="en-US" dirty="0" smtClean="0"/>
              <a:t> </a:t>
            </a:r>
            <a:r>
              <a:rPr lang="en-US" dirty="0" err="1" smtClean="0"/>
              <a:t>gia</a:t>
            </a:r>
            <a:r>
              <a:rPr lang="en-US" dirty="0" smtClean="0"/>
              <a:t> </a:t>
            </a:r>
            <a:r>
              <a:rPr lang="en-US" dirty="0" err="1" smtClean="0"/>
              <a:t>cùng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, </a:t>
            </a:r>
            <a:r>
              <a:rPr lang="en-US" dirty="0" err="1" smtClean="0"/>
              <a:t>cần</a:t>
            </a:r>
            <a:r>
              <a:rPr lang="en-US" dirty="0" smtClean="0"/>
              <a:t> </a:t>
            </a:r>
            <a:r>
              <a:rPr lang="en-US" dirty="0" err="1" smtClean="0"/>
              <a:t>ghi</a:t>
            </a:r>
            <a:r>
              <a:rPr lang="en-US" dirty="0" smtClean="0"/>
              <a:t> </a:t>
            </a:r>
            <a:r>
              <a:rPr lang="en-US" dirty="0" err="1" smtClean="0"/>
              <a:t>rõ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BỐ CỤC CỦA BÁO CÁO THỰC TẬP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endParaRPr lang="en-US" dirty="0" smtClean="0"/>
          </a:p>
          <a:p>
            <a:pPr lvl="2"/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chế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1 </a:t>
            </a:r>
            <a:r>
              <a:rPr lang="en-US" dirty="0" err="1" smtClean="0"/>
              <a:t>ngày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lứa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pPr lvl="2"/>
            <a:r>
              <a:rPr lang="en-US" dirty="0" err="1" smtClean="0"/>
              <a:t>Xây</a:t>
            </a:r>
            <a:r>
              <a:rPr lang="en-US" dirty="0" smtClean="0"/>
              <a:t> </a:t>
            </a:r>
            <a:r>
              <a:rPr lang="en-US" dirty="0" err="1" smtClean="0"/>
              <a:t>dựng</a:t>
            </a:r>
            <a:r>
              <a:rPr lang="en-US" dirty="0" smtClean="0"/>
              <a:t> </a:t>
            </a:r>
            <a:r>
              <a:rPr lang="en-US" dirty="0" err="1" smtClean="0"/>
              <a:t>khẩu</a:t>
            </a:r>
            <a:r>
              <a:rPr lang="en-US" dirty="0" smtClean="0"/>
              <a:t> </a:t>
            </a:r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ăn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vòng</a:t>
            </a:r>
            <a:r>
              <a:rPr lang="en-US" dirty="0" smtClean="0"/>
              <a:t> 1 </a:t>
            </a:r>
            <a:r>
              <a:rPr lang="en-US" dirty="0" err="1" smtClean="0"/>
              <a:t>tuần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1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lứa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pPr lvl="2"/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hoạch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giáo</a:t>
            </a:r>
            <a:r>
              <a:rPr lang="en-US" dirty="0" smtClean="0"/>
              <a:t> </a:t>
            </a:r>
            <a:r>
              <a:rPr lang="en-US" dirty="0" err="1" smtClean="0"/>
              <a:t>dục</a:t>
            </a:r>
            <a:r>
              <a:rPr lang="en-US" dirty="0" smtClean="0"/>
              <a:t> </a:t>
            </a:r>
            <a:r>
              <a:rPr lang="en-US" dirty="0" err="1" smtClean="0"/>
              <a:t>theo</a:t>
            </a:r>
            <a:r>
              <a:rPr lang="en-US" dirty="0" smtClean="0"/>
              <a:t> </a:t>
            </a:r>
            <a:r>
              <a:rPr lang="en-US" dirty="0" err="1" smtClean="0"/>
              <a:t>chủ</a:t>
            </a:r>
            <a:r>
              <a:rPr lang="en-US" dirty="0" smtClean="0"/>
              <a:t> </a:t>
            </a:r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, </a:t>
            </a:r>
            <a:r>
              <a:rPr lang="en-US" dirty="0" err="1" smtClean="0"/>
              <a:t>lớp</a:t>
            </a:r>
            <a:r>
              <a:rPr lang="en-US" dirty="0" smtClean="0"/>
              <a:t> </a:t>
            </a:r>
            <a:r>
              <a:rPr lang="en-US" dirty="0" err="1" smtClean="0"/>
              <a:t>lứa</a:t>
            </a:r>
            <a:r>
              <a:rPr lang="en-US" dirty="0" smtClean="0"/>
              <a:t>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cụ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pPr lvl="2"/>
            <a:r>
              <a:rPr lang="en-US" dirty="0" err="1" smtClean="0"/>
              <a:t>Thiết</a:t>
            </a:r>
            <a:r>
              <a:rPr lang="en-US" dirty="0" smtClean="0"/>
              <a:t> </a:t>
            </a:r>
            <a:r>
              <a:rPr lang="en-US" dirty="0" err="1" smtClean="0"/>
              <a:t>kế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hoạt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ở </a:t>
            </a:r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nhóm</a:t>
            </a:r>
            <a:r>
              <a:rPr lang="en-US" dirty="0" smtClean="0"/>
              <a:t>, </a:t>
            </a:r>
            <a:r>
              <a:rPr lang="en-US" dirty="0" err="1" smtClean="0"/>
              <a:t>lớp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2286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4" name="Content Placeholder 3" descr="thuc don 1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95401" y="1600200"/>
            <a:ext cx="6705600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tim hieu 1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600200"/>
            <a:ext cx="7543800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BỐ CỤC CỦA BÁO CÁO THỰC TẬP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err="1" smtClean="0"/>
              <a:t>Một</a:t>
            </a:r>
            <a:r>
              <a:rPr lang="en-US" dirty="0" smtClean="0"/>
              <a:t> </a:t>
            </a:r>
            <a:r>
              <a:rPr lang="en-US" dirty="0" err="1" smtClean="0"/>
              <a:t>số</a:t>
            </a:r>
            <a:r>
              <a:rPr lang="en-US" dirty="0" smtClean="0"/>
              <a:t> </a:t>
            </a:r>
            <a:r>
              <a:rPr lang="en-US" dirty="0" err="1" smtClean="0"/>
              <a:t>nhận</a:t>
            </a:r>
            <a:r>
              <a:rPr lang="en-US" dirty="0" smtClean="0"/>
              <a:t> </a:t>
            </a:r>
            <a:r>
              <a:rPr lang="en-US" dirty="0" err="1" smtClean="0"/>
              <a:t>xét</a:t>
            </a:r>
            <a:r>
              <a:rPr lang="en-US" dirty="0" smtClean="0"/>
              <a:t>, </a:t>
            </a:r>
            <a:r>
              <a:rPr lang="en-US" dirty="0" err="1" smtClean="0"/>
              <a:t>đánh</a:t>
            </a:r>
            <a:r>
              <a:rPr lang="en-US" dirty="0" smtClean="0"/>
              <a:t> </a:t>
            </a:r>
            <a:r>
              <a:rPr lang="en-US" dirty="0" err="1" smtClean="0"/>
              <a:t>giá</a:t>
            </a:r>
            <a:r>
              <a:rPr lang="en-US" dirty="0" smtClean="0"/>
              <a:t> </a:t>
            </a:r>
          </a:p>
          <a:p>
            <a:pPr lvl="2"/>
            <a:r>
              <a:rPr lang="en-US" dirty="0" err="1" smtClean="0"/>
              <a:t>Rút</a:t>
            </a:r>
            <a:r>
              <a:rPr lang="en-US" dirty="0" smtClean="0"/>
              <a:t> 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 smtClean="0"/>
              <a:t>bài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kinh</a:t>
            </a:r>
            <a:r>
              <a:rPr lang="en-US" dirty="0" smtClean="0"/>
              <a:t> </a:t>
            </a:r>
            <a:r>
              <a:rPr lang="en-US" dirty="0" err="1" smtClean="0"/>
              <a:t>nghiệm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bản</a:t>
            </a:r>
            <a:r>
              <a:rPr lang="en-US" dirty="0" smtClean="0"/>
              <a:t> </a:t>
            </a:r>
            <a:r>
              <a:rPr lang="en-US" dirty="0" err="1" smtClean="0"/>
              <a:t>thân</a:t>
            </a:r>
            <a:endParaRPr lang="en-US" dirty="0" smtClean="0"/>
          </a:p>
          <a:p>
            <a:pPr lvl="2"/>
            <a:r>
              <a:rPr lang="en-US" dirty="0" err="1" smtClean="0"/>
              <a:t>Đề</a:t>
            </a:r>
            <a:r>
              <a:rPr lang="en-US" dirty="0" smtClean="0"/>
              <a:t> </a:t>
            </a:r>
            <a:r>
              <a:rPr lang="en-US" dirty="0" err="1" smtClean="0"/>
              <a:t>xuất</a:t>
            </a:r>
            <a:r>
              <a:rPr lang="en-US" dirty="0" smtClean="0"/>
              <a:t> </a:t>
            </a:r>
            <a:r>
              <a:rPr lang="en-US" dirty="0" err="1" smtClean="0"/>
              <a:t>giải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 (</a:t>
            </a:r>
            <a:r>
              <a:rPr lang="en-US" dirty="0" err="1" smtClean="0"/>
              <a:t>nếu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BỐ CỤC CỦA BÁO CÁO THỰC TẬP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Phần</a:t>
            </a:r>
            <a:r>
              <a:rPr lang="en-US" dirty="0" smtClean="0"/>
              <a:t>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luận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58</TotalTime>
  <Words>679</Words>
  <Application>Microsoft Office PowerPoint</Application>
  <PresentationFormat>On-screen Show (4:3)</PresentationFormat>
  <Paragraphs>53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Median</vt:lpstr>
      <vt:lpstr> CHUYÊN ĐỀ : THỰC TẬP TẠI CƠ SỞ GIÁO DỤC MẦM NON</vt:lpstr>
      <vt:lpstr>Mục tiêu </vt:lpstr>
      <vt:lpstr>Nội dung </vt:lpstr>
      <vt:lpstr>Tìm hiểu về nơi thực tập</vt:lpstr>
      <vt:lpstr>Dự giờ</vt:lpstr>
      <vt:lpstr>Thực tập lập kế hoạch và tổ chức thực hiện kế hoạch</vt:lpstr>
      <vt:lpstr>BỐ CỤC CỦA BÁO CÁO THỰC TẬP</vt:lpstr>
      <vt:lpstr>BỐ CỤC CỦA BÁO CÁO THỰC TẬP</vt:lpstr>
      <vt:lpstr>BỐ CỤC CỦA BÁO CÁO THỰC TẬP</vt:lpstr>
      <vt:lpstr>BỐ CỤC CỦA BÁO CÁO THỰC TẬP</vt:lpstr>
      <vt:lpstr>PowerPoint Presentation</vt:lpstr>
      <vt:lpstr>PowerPoint Presentation</vt:lpstr>
      <vt:lpstr>BỐ CỤC CỦA BÁO CÁO THỰC TẬP</vt:lpstr>
      <vt:lpstr>BỐ CỤC CỦA BÁO CÁO THỰC TẬP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CHUYÊN ĐỀ 5: THỰC TẬP TẠI CƠ SỞ GIÁO DỤC MẦM NON</dc:title>
  <dc:creator>pc</dc:creator>
  <cp:lastModifiedBy>Windows User</cp:lastModifiedBy>
  <cp:revision>24</cp:revision>
  <dcterms:created xsi:type="dcterms:W3CDTF">2015-12-05T07:42:47Z</dcterms:created>
  <dcterms:modified xsi:type="dcterms:W3CDTF">2015-12-10T07:05:07Z</dcterms:modified>
</cp:coreProperties>
</file>